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5" r:id="rId2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D2"/>
    <a:srgbClr val="ED1C24"/>
    <a:srgbClr val="EF4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8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9" d="100"/>
          <a:sy n="69" d="100"/>
        </p:scale>
        <p:origin x="-2568" y="-120"/>
      </p:cViewPr>
      <p:guideLst>
        <p:guide orient="horz" pos="3130"/>
        <p:guide pos="214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082" y="0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226"/>
            <a:ext cx="2950529" cy="497523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082" y="9440226"/>
            <a:ext cx="2950529" cy="497523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082" y="0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A66A4B00-CA39-4910-8155-1FC6BB90C0AC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403" y="4782900"/>
            <a:ext cx="5446396" cy="3913425"/>
          </a:xfrm>
          <a:prstGeom prst="rect">
            <a:avLst/>
          </a:prstGeom>
        </p:spPr>
        <p:txBody>
          <a:bodyPr vert="horz" lIns="91559" tIns="45779" rIns="91559" bIns="4577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1814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082" y="9441814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E58C56D9-D642-4FE2-948E-737C9B79A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44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3" y="1843805"/>
            <a:ext cx="8105775" cy="2662481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1647825" y="6035773"/>
            <a:ext cx="7727992" cy="454358"/>
            <a:chOff x="1647825" y="6035773"/>
            <a:chExt cx="7727992" cy="454358"/>
          </a:xfrm>
        </p:grpSpPr>
        <p:sp>
          <p:nvSpPr>
            <p:cNvPr id="2" name="TextBox 1"/>
            <p:cNvSpPr txBox="1"/>
            <p:nvPr userDrawn="1"/>
          </p:nvSpPr>
          <p:spPr>
            <a:xfrm>
              <a:off x="2108242" y="6077480"/>
              <a:ext cx="726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8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8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8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8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7825" y="6035773"/>
              <a:ext cx="460417" cy="45435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2844" y="1600201"/>
            <a:ext cx="8018313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047" y="6359567"/>
            <a:ext cx="1066968" cy="354242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44" y="6370078"/>
            <a:ext cx="6789798" cy="333221"/>
            <a:chOff x="562844" y="6370078"/>
            <a:chExt cx="6789798" cy="333221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844967" y="6382800"/>
              <a:ext cx="65076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2844" y="6370078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3298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446359" y="6369124"/>
            <a:ext cx="6919640" cy="333221"/>
            <a:chOff x="446359" y="6369124"/>
            <a:chExt cx="6919640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728482" y="6381846"/>
              <a:ext cx="66375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6359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0099D2"/>
                </a:solidFill>
                <a:latin typeface="+mj-lt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ED1C24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588" y="343814"/>
            <a:ext cx="4112824" cy="1350927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2186377" y="6447071"/>
            <a:ext cx="6551223" cy="333673"/>
            <a:chOff x="3209637" y="6447071"/>
            <a:chExt cx="6551223" cy="333673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3491760" y="6447071"/>
              <a:ext cx="6269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baseline="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9637" y="6447523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60" y="274639"/>
            <a:ext cx="801828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860" y="1600201"/>
            <a:ext cx="8018280" cy="452596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6296" y="6360363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60" y="6372783"/>
            <a:ext cx="6999083" cy="333221"/>
            <a:chOff x="562860" y="6372783"/>
            <a:chExt cx="6999083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844984" y="6385505"/>
              <a:ext cx="67169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2860" y="6372783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685800" y="6369124"/>
            <a:ext cx="6948714" cy="333221"/>
            <a:chOff x="685800" y="6369124"/>
            <a:chExt cx="6948714" cy="333221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967924" y="6381846"/>
              <a:ext cx="66665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897" y="274639"/>
            <a:ext cx="8298205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897" y="1600201"/>
            <a:ext cx="3836708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2502" y="1600201"/>
            <a:ext cx="4038600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422897" y="6369124"/>
            <a:ext cx="7269674" cy="333221"/>
            <a:chOff x="422897" y="6369124"/>
            <a:chExt cx="726967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05021" y="6381846"/>
              <a:ext cx="6987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2897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241" y="1535113"/>
            <a:ext cx="383829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241" y="2174875"/>
            <a:ext cx="38382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938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938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562844" y="6372781"/>
            <a:ext cx="7107956" cy="333221"/>
            <a:chOff x="562844" y="6372781"/>
            <a:chExt cx="7107956" cy="333221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44968" y="6385503"/>
              <a:ext cx="68258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2844" y="6372781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510887" y="6372781"/>
            <a:ext cx="7130884" cy="333221"/>
            <a:chOff x="510887" y="6372781"/>
            <a:chExt cx="713088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93011" y="6385503"/>
              <a:ext cx="6848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887" y="6372781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973" y="273049"/>
            <a:ext cx="2797026" cy="1162051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4503" y="273052"/>
            <a:ext cx="5111750" cy="5853113"/>
          </a:xfrm>
        </p:spPr>
        <p:txBody>
          <a:bodyPr/>
          <a:lstStyle>
            <a:lvl1pPr>
              <a:defRPr sz="3200">
                <a:latin typeface="Raleway" panose="020B0503030101060003" pitchFamily="34" charset="0"/>
              </a:defRPr>
            </a:lvl1pPr>
            <a:lvl2pPr>
              <a:defRPr sz="2800">
                <a:latin typeface="Raleway" panose="020B0503030101060003" pitchFamily="34" charset="0"/>
              </a:defRPr>
            </a:lvl2pPr>
            <a:lvl3pPr>
              <a:defRPr sz="2400">
                <a:latin typeface="Raleway" panose="020B0503030101060003" pitchFamily="34" charset="0"/>
              </a:defRPr>
            </a:lvl3pPr>
            <a:lvl4pPr>
              <a:defRPr sz="2000">
                <a:latin typeface="Raleway" panose="020B0503030101060003" pitchFamily="34" charset="0"/>
              </a:defRPr>
            </a:lvl4pPr>
            <a:lvl5pPr>
              <a:defRPr sz="2000">
                <a:latin typeface="Raleway" panose="020B05030301010600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973" y="1435102"/>
            <a:ext cx="2797026" cy="46910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563366" y="6369124"/>
            <a:ext cx="7129204" cy="333221"/>
            <a:chOff x="563366" y="6369124"/>
            <a:chExt cx="7129204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845489" y="6381846"/>
              <a:ext cx="6847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3366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Raleway" panose="020B05030301010600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866487" y="6369124"/>
            <a:ext cx="6251203" cy="333221"/>
            <a:chOff x="866487" y="6369124"/>
            <a:chExt cx="6251203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1148611" y="6381846"/>
              <a:ext cx="59690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6487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0099D2"/>
          </a:solidFill>
          <a:latin typeface="Raleway" panose="020B0503030101060003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6B02BEA-8598-4BAA-BECE-EBE929672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4" y="1382355"/>
            <a:ext cx="8789645" cy="480169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65881B3-A5E4-4982-9339-AE29789CAB22}"/>
              </a:ext>
            </a:extLst>
          </p:cNvPr>
          <p:cNvGrpSpPr/>
          <p:nvPr/>
        </p:nvGrpSpPr>
        <p:grpSpPr>
          <a:xfrm>
            <a:off x="685800" y="184332"/>
            <a:ext cx="7705573" cy="790041"/>
            <a:chOff x="703848" y="2158711"/>
            <a:chExt cx="7705573" cy="79004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8F99F38D-3DD4-4506-9EC4-CF22D1494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848" y="2316766"/>
              <a:ext cx="1864794" cy="56817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197D14FC-2E4F-4C1E-9EC9-5AA628514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74850" y="2316766"/>
              <a:ext cx="899205" cy="56817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26D54465-30D6-4238-9DA8-90114413D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70553" y="2158711"/>
              <a:ext cx="724925" cy="65774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5542F588-7B9D-4994-8360-4272CE1DF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8185" y="2316766"/>
              <a:ext cx="921236" cy="41062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BC49E96E-F567-4709-818B-55739A65D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79732" y="2316766"/>
              <a:ext cx="1502261" cy="6319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8868826"/>
      </p:ext>
    </p:extLst>
  </p:cSld>
  <p:clrMapOvr>
    <a:masterClrMapping/>
  </p:clrMapOvr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6721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Raleway</vt:lpstr>
      <vt:lpstr>Roboto</vt:lpstr>
      <vt:lpstr>AIDS 2016_Template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Saal</cp:lastModifiedBy>
  <cp:revision>54</cp:revision>
  <cp:lastPrinted>2018-07-05T08:03:24Z</cp:lastPrinted>
  <dcterms:created xsi:type="dcterms:W3CDTF">2017-01-13T09:09:35Z</dcterms:created>
  <dcterms:modified xsi:type="dcterms:W3CDTF">2018-07-25T12:43:19Z</dcterms:modified>
</cp:coreProperties>
</file>